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8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MY" dirty="0" smtClean="0"/>
              <a:t>ORAL</a:t>
            </a:r>
            <a:endParaRPr lang="en-MY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8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MAC</c:v>
                </c:pt>
                <c:pt idx="3">
                  <c:v>APRIL</c:v>
                </c:pt>
                <c:pt idx="4">
                  <c:v>MEI</c:v>
                </c:pt>
                <c:pt idx="5">
                  <c:v>JUN</c:v>
                </c:pt>
                <c:pt idx="6">
                  <c:v>JULAI</c:v>
                </c:pt>
                <c:pt idx="7">
                  <c:v>OGOS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DISEMBER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333</c:v>
                </c:pt>
                <c:pt idx="1">
                  <c:v>232</c:v>
                </c:pt>
                <c:pt idx="2">
                  <c:v>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F9-406B-848F-B04372618C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ENJIN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MAC</c:v>
                </c:pt>
                <c:pt idx="3">
                  <c:v>APRIL</c:v>
                </c:pt>
                <c:pt idx="4">
                  <c:v>MEI</c:v>
                </c:pt>
                <c:pt idx="5">
                  <c:v>JUN</c:v>
                </c:pt>
                <c:pt idx="6">
                  <c:v>JULAI</c:v>
                </c:pt>
                <c:pt idx="7">
                  <c:v>OGOS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DISEMBER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100</c:v>
                </c:pt>
                <c:pt idx="1">
                  <c:v>98</c:v>
                </c:pt>
                <c:pt idx="2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F9-406B-848F-B04372618C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5533936"/>
        <c:axId val="575547536"/>
      </c:barChart>
      <c:catAx>
        <c:axId val="57553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547536"/>
        <c:crosses val="autoZero"/>
        <c:auto val="1"/>
        <c:lblAlgn val="ctr"/>
        <c:lblOffset val="100"/>
        <c:noMultiLvlLbl val="0"/>
      </c:catAx>
      <c:valAx>
        <c:axId val="57554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53393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10e0f378-b0b3-4448-b257-de3dbc66310b}"/>
      </c:ext>
    </c:extLst>
  </c:chart>
  <c:spPr>
    <a:noFill/>
    <a:ln>
      <a:noFill/>
    </a:ln>
    <a:effectLst/>
  </c:spPr>
  <c:txPr>
    <a:bodyPr/>
    <a:lstStyle/>
    <a:p>
      <a:pPr>
        <a:defRPr lang="en-US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93822" y="325925"/>
            <a:ext cx="9297909" cy="645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MY" b="1" dirty="0" err="1"/>
              <a:t>Permohonan</a:t>
            </a:r>
            <a:r>
              <a:rPr lang="en-MY" b="1" dirty="0"/>
              <a:t> </a:t>
            </a:r>
            <a:r>
              <a:rPr lang="en-MY" b="1" dirty="0" err="1"/>
              <a:t>Ujian</a:t>
            </a:r>
            <a:r>
              <a:rPr lang="en-MY" b="1" dirty="0"/>
              <a:t> </a:t>
            </a:r>
            <a:r>
              <a:rPr lang="en-MY" b="1" dirty="0" err="1"/>
              <a:t>Lisan</a:t>
            </a:r>
            <a:r>
              <a:rPr lang="en-MY" b="1" dirty="0"/>
              <a:t> </a:t>
            </a:r>
            <a:r>
              <a:rPr lang="en-MY" b="1" dirty="0" err="1"/>
              <a:t>bagi</a:t>
            </a:r>
            <a:r>
              <a:rPr lang="en-MY" b="1" dirty="0"/>
              <a:t> </a:t>
            </a:r>
            <a:r>
              <a:rPr lang="en-MY" b="1" dirty="0" err="1"/>
              <a:t>Perakuan</a:t>
            </a:r>
            <a:r>
              <a:rPr lang="en-MY" b="1" dirty="0"/>
              <a:t> </a:t>
            </a:r>
            <a:r>
              <a:rPr lang="en-MY" b="1" dirty="0" err="1"/>
              <a:t>Kekompetenan</a:t>
            </a:r>
            <a:r>
              <a:rPr lang="en-MY" b="1" dirty="0"/>
              <a:t> </a:t>
            </a:r>
            <a:r>
              <a:rPr lang="en-MY" b="1" dirty="0" err="1"/>
              <a:t>Pelaut</a:t>
            </a:r>
            <a:r>
              <a:rPr lang="en-MY" b="1" dirty="0"/>
              <a:t> </a:t>
            </a:r>
            <a:r>
              <a:rPr lang="en-MY" b="1" dirty="0" err="1"/>
              <a:t>Tahun</a:t>
            </a:r>
            <a:r>
              <a:rPr lang="en-MY" b="1" dirty="0"/>
              <a:t> </a:t>
            </a:r>
            <a:r>
              <a:rPr lang="en-MY" b="1" dirty="0" smtClean="0"/>
              <a:t>202</a:t>
            </a:r>
            <a:r>
              <a:rPr lang="en-US" altLang="en-MY" b="1" dirty="0" smtClean="0"/>
              <a:t>5</a:t>
            </a:r>
            <a:endParaRPr lang="en-MY" dirty="0"/>
          </a:p>
          <a:p>
            <a:pPr algn="ctr"/>
            <a:r>
              <a:rPr lang="en-MY" b="1" dirty="0"/>
              <a:t>Seafarers Certificate of Competency Oral Examination Year </a:t>
            </a:r>
            <a:r>
              <a:rPr lang="en-MY" b="1" dirty="0" smtClean="0"/>
              <a:t>202</a:t>
            </a:r>
            <a:r>
              <a:rPr lang="en-US" altLang="en-MY" b="1" dirty="0" smtClean="0"/>
              <a:t>5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344032" y="1180485"/>
          <a:ext cx="5798744" cy="534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495358" y="1172340"/>
          <a:ext cx="4341640" cy="5254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0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2024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2025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JANUARI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486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433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FEBRUARI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330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JULAI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467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OGOS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347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OKTOBER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403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39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MY" altLang="en-US" dirty="0" smtClean="0"/>
                        <a:t>O</a:t>
                      </a:r>
                      <a:r>
                        <a:rPr lang="en-US" dirty="0" smtClean="0"/>
                        <a:t>VEMBER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515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DISEMBER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JUMLAH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b="1" dirty="0" smtClean="0"/>
                        <a:t>4</a:t>
                      </a:r>
                      <a:r>
                        <a:rPr lang="en-MY" altLang="en-US" b="1" dirty="0" smtClean="0"/>
                        <a:t>424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altLang="en-US" b="1" dirty="0" smtClean="0"/>
                        <a:t>1060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55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Avita</dc:creator>
  <cp:lastModifiedBy>Shaira Binti Hashim</cp:lastModifiedBy>
  <cp:revision>19</cp:revision>
  <dcterms:created xsi:type="dcterms:W3CDTF">2024-02-05T11:03:00Z</dcterms:created>
  <dcterms:modified xsi:type="dcterms:W3CDTF">2025-04-17T01:18:38Z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229C67A808F641168E7204D1E043FE8F_12</vt:lpwstr>
  </property>
  <property fmtid="{D5CDD505-2E9C-101B-9397-08002B2CF9AE}" pid="3" name="KSOProductBuildVer">
    <vt:lpwstr>1033-12.2.0.20795</vt:lpwstr>
  </property>
</Properties>
</file>