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67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lang="en-US" sz="186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MY" dirty="0" smtClean="0"/>
              <a:t>COR</a:t>
            </a:r>
            <a:endParaRPr lang="en-MY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en-US" sz="186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DEK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en-US" sz="1195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Sheet1!$A$2:$A$13</c:f>
              <c:strCache>
                <c:ptCount val="12"/>
                <c:pt idx="0">
                  <c:v>JANUARI</c:v>
                </c:pt>
                <c:pt idx="1">
                  <c:v>FEBRUARI</c:v>
                </c:pt>
                <c:pt idx="2">
                  <c:v>MAC</c:v>
                </c:pt>
                <c:pt idx="3">
                  <c:v>APRIL</c:v>
                </c:pt>
                <c:pt idx="4">
                  <c:v>MEI</c:v>
                </c:pt>
                <c:pt idx="5">
                  <c:v>JUN</c:v>
                </c:pt>
                <c:pt idx="6">
                  <c:v>JULAI</c:v>
                </c:pt>
                <c:pt idx="7">
                  <c:v>OGOS</c:v>
                </c:pt>
                <c:pt idx="8">
                  <c:v>SEPTEMBER</c:v>
                </c:pt>
                <c:pt idx="9">
                  <c:v>OKTOBER</c:v>
                </c:pt>
                <c:pt idx="10">
                  <c:v>NOVEMBER</c:v>
                </c:pt>
                <c:pt idx="11">
                  <c:v>DISEMBER</c:v>
                </c:pt>
              </c:strCache>
            </c:strRef>
          </c:cat>
          <c:val>
            <c:numRef>
              <c:f>Sheet1!$B$2:$B$13</c:f>
              <c:numCache>
                <c:formatCode>General</c:formatCode>
                <c:ptCount val="12"/>
                <c:pt idx="0">
                  <c:v>249</c:v>
                </c:pt>
                <c:pt idx="1">
                  <c:v>294</c:v>
                </c:pt>
                <c:pt idx="2">
                  <c:v>322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064-4E18-A052-B70CED92D259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ENJIN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en-US" sz="1195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Sheet1!$A$2:$A$13</c:f>
              <c:strCache>
                <c:ptCount val="12"/>
                <c:pt idx="0">
                  <c:v>JANUARI</c:v>
                </c:pt>
                <c:pt idx="1">
                  <c:v>FEBRUARI</c:v>
                </c:pt>
                <c:pt idx="2">
                  <c:v>MAC</c:v>
                </c:pt>
                <c:pt idx="3">
                  <c:v>APRIL</c:v>
                </c:pt>
                <c:pt idx="4">
                  <c:v>MEI</c:v>
                </c:pt>
                <c:pt idx="5">
                  <c:v>JUN</c:v>
                </c:pt>
                <c:pt idx="6">
                  <c:v>JULAI</c:v>
                </c:pt>
                <c:pt idx="7">
                  <c:v>OGOS</c:v>
                </c:pt>
                <c:pt idx="8">
                  <c:v>SEPTEMBER</c:v>
                </c:pt>
                <c:pt idx="9">
                  <c:v>OKTOBER</c:v>
                </c:pt>
                <c:pt idx="10">
                  <c:v>NOVEMBER</c:v>
                </c:pt>
                <c:pt idx="11">
                  <c:v>DISEMBER</c:v>
                </c:pt>
              </c:strCache>
            </c:strRef>
          </c:cat>
          <c:val>
            <c:numRef>
              <c:f>Sheet1!$C$2:$C$13</c:f>
              <c:numCache>
                <c:formatCode>General</c:formatCode>
                <c:ptCount val="12"/>
                <c:pt idx="0">
                  <c:v>200</c:v>
                </c:pt>
                <c:pt idx="1">
                  <c:v>252</c:v>
                </c:pt>
                <c:pt idx="2">
                  <c:v>274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064-4E18-A052-B70CED92D25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-858672352"/>
        <c:axId val="-858678880"/>
      </c:barChart>
      <c:catAx>
        <c:axId val="-8586723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en-US" sz="1195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858678880"/>
        <c:crosses val="autoZero"/>
        <c:auto val="1"/>
        <c:lblAlgn val="ctr"/>
        <c:lblOffset val="100"/>
        <c:noMultiLvlLbl val="0"/>
      </c:catAx>
      <c:valAx>
        <c:axId val="-85867888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en-US" sz="1195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858672352"/>
        <c:crosses val="autoZero"/>
        <c:crossBetween val="between"/>
      </c:valAx>
      <c:spPr>
        <a:noFill/>
        <a:ln>
          <a:solidFill>
            <a:schemeClr val="tx1"/>
          </a:solidFill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en-US" sz="1195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  <c:extLst>
      <c:ext uri="{0b15fc19-7d7d-44ad-8c2d-2c3a37ce22c3}">
        <chartProps xmlns="https://web.wps.cn/et/2018/main" chartId="{1b5c51bd-67b8-4bdd-8c82-0676889a2136}"/>
      </c:ext>
    </c:extLst>
  </c:chart>
  <c:spPr>
    <a:noFill/>
    <a:ln w="28575" cmpd="sng">
      <a:solidFill>
        <a:schemeClr val="accent1"/>
      </a:solidFill>
      <a:prstDash val="solid"/>
    </a:ln>
    <a:effectLst/>
  </c:spPr>
  <c:txPr>
    <a:bodyPr/>
    <a:lstStyle/>
    <a:p>
      <a:pPr>
        <a:defRPr lang="en-US"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5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5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5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5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F2D80E-8951-4714-B9D5-69DA8B54FD6E}" type="datetimeFigureOut">
              <a:rPr lang="en-MY" smtClean="0"/>
              <a:t>17/4/2025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AA706-1DB1-482D-B50C-E3BF983C0146}" type="slidenum">
              <a:rPr lang="en-MY" smtClean="0"/>
              <a:t>‹#›</a:t>
            </a:fld>
            <a:endParaRPr lang="en-MY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F2D80E-8951-4714-B9D5-69DA8B54FD6E}" type="datetimeFigureOut">
              <a:rPr lang="en-MY" smtClean="0"/>
              <a:t>17/4/2025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AA706-1DB1-482D-B50C-E3BF983C0146}" type="slidenum">
              <a:rPr lang="en-MY" smtClean="0"/>
              <a:t>‹#›</a:t>
            </a:fld>
            <a:endParaRPr lang="en-MY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F2D80E-8951-4714-B9D5-69DA8B54FD6E}" type="datetimeFigureOut">
              <a:rPr lang="en-MY" smtClean="0"/>
              <a:t>17/4/2025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AA706-1DB1-482D-B50C-E3BF983C0146}" type="slidenum">
              <a:rPr lang="en-MY" smtClean="0"/>
              <a:t>‹#›</a:t>
            </a:fld>
            <a:endParaRPr lang="en-MY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F2D80E-8951-4714-B9D5-69DA8B54FD6E}" type="datetimeFigureOut">
              <a:rPr lang="en-MY" smtClean="0"/>
              <a:t>17/4/2025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AA706-1DB1-482D-B50C-E3BF983C0146}" type="slidenum">
              <a:rPr lang="en-MY" smtClean="0"/>
              <a:t>‹#›</a:t>
            </a:fld>
            <a:endParaRPr lang="en-MY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F2D80E-8951-4714-B9D5-69DA8B54FD6E}" type="datetimeFigureOut">
              <a:rPr lang="en-MY" smtClean="0"/>
              <a:t>17/4/2025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AA706-1DB1-482D-B50C-E3BF983C0146}" type="slidenum">
              <a:rPr lang="en-MY" smtClean="0"/>
              <a:t>‹#›</a:t>
            </a:fld>
            <a:endParaRPr lang="en-MY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F2D80E-8951-4714-B9D5-69DA8B54FD6E}" type="datetimeFigureOut">
              <a:rPr lang="en-MY" smtClean="0"/>
              <a:t>17/4/2025</a:t>
            </a:fld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AA706-1DB1-482D-B50C-E3BF983C0146}" type="slidenum">
              <a:rPr lang="en-MY" smtClean="0"/>
              <a:t>‹#›</a:t>
            </a:fld>
            <a:endParaRPr lang="en-MY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F2D80E-8951-4714-B9D5-69DA8B54FD6E}" type="datetimeFigureOut">
              <a:rPr lang="en-MY" smtClean="0"/>
              <a:t>17/4/2025</a:t>
            </a:fld>
            <a:endParaRPr lang="en-MY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AA706-1DB1-482D-B50C-E3BF983C0146}" type="slidenum">
              <a:rPr lang="en-MY" smtClean="0"/>
              <a:t>‹#›</a:t>
            </a:fld>
            <a:endParaRPr lang="en-MY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F2D80E-8951-4714-B9D5-69DA8B54FD6E}" type="datetimeFigureOut">
              <a:rPr lang="en-MY" smtClean="0"/>
              <a:t>17/4/2025</a:t>
            </a:fld>
            <a:endParaRPr lang="en-MY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AA706-1DB1-482D-B50C-E3BF983C0146}" type="slidenum">
              <a:rPr lang="en-MY" smtClean="0"/>
              <a:t>‹#›</a:t>
            </a:fld>
            <a:endParaRPr lang="en-MY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F2D80E-8951-4714-B9D5-69DA8B54FD6E}" type="datetimeFigureOut">
              <a:rPr lang="en-MY" smtClean="0"/>
              <a:t>17/4/2025</a:t>
            </a:fld>
            <a:endParaRPr lang="en-MY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AA706-1DB1-482D-B50C-E3BF983C0146}" type="slidenum">
              <a:rPr lang="en-MY" smtClean="0"/>
              <a:t>‹#›</a:t>
            </a:fld>
            <a:endParaRPr lang="en-MY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F2D80E-8951-4714-B9D5-69DA8B54FD6E}" type="datetimeFigureOut">
              <a:rPr lang="en-MY" smtClean="0"/>
              <a:t>17/4/2025</a:t>
            </a:fld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AA706-1DB1-482D-B50C-E3BF983C0146}" type="slidenum">
              <a:rPr lang="en-MY" smtClean="0"/>
              <a:t>‹#›</a:t>
            </a:fld>
            <a:endParaRPr lang="en-MY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MY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F2D80E-8951-4714-B9D5-69DA8B54FD6E}" type="datetimeFigureOut">
              <a:rPr lang="en-MY" smtClean="0"/>
              <a:t>17/4/2025</a:t>
            </a:fld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AA706-1DB1-482D-B50C-E3BF983C0146}" type="slidenum">
              <a:rPr lang="en-MY" smtClean="0"/>
              <a:t>‹#›</a:t>
            </a:fld>
            <a:endParaRPr lang="en-MY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2D80E-8951-4714-B9D5-69DA8B54FD6E}" type="datetimeFigureOut">
              <a:rPr lang="en-MY" smtClean="0"/>
              <a:t>17/4/2025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EAA706-1DB1-482D-B50C-E3BF983C0146}" type="slidenum">
              <a:rPr lang="en-MY" smtClean="0"/>
              <a:t>‹#›</a:t>
            </a:fld>
            <a:endParaRPr lang="en-MY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493822" y="325925"/>
            <a:ext cx="9297909" cy="64516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MY" b="1" dirty="0" err="1"/>
              <a:t>Pengeluaran</a:t>
            </a:r>
            <a:r>
              <a:rPr lang="en-MY" b="1" dirty="0"/>
              <a:t> </a:t>
            </a:r>
            <a:r>
              <a:rPr lang="en-MY" b="1" dirty="0" err="1"/>
              <a:t>Perakuan</a:t>
            </a:r>
            <a:r>
              <a:rPr lang="en-MY" b="1" dirty="0"/>
              <a:t> </a:t>
            </a:r>
            <a:r>
              <a:rPr lang="en-MY" b="1" dirty="0" err="1"/>
              <a:t>Pengiktirafan</a:t>
            </a:r>
            <a:r>
              <a:rPr lang="en-MY" b="1" dirty="0"/>
              <a:t> </a:t>
            </a:r>
            <a:r>
              <a:rPr lang="en-MY" b="1" dirty="0" err="1"/>
              <a:t>Tahun</a:t>
            </a:r>
            <a:r>
              <a:rPr lang="en-MY" b="1" dirty="0"/>
              <a:t> </a:t>
            </a:r>
            <a:r>
              <a:rPr lang="en-MY" b="1" dirty="0" smtClean="0"/>
              <a:t>202</a:t>
            </a:r>
            <a:r>
              <a:rPr lang="en-US" altLang="en-MY" b="1" dirty="0" smtClean="0"/>
              <a:t>5</a:t>
            </a:r>
            <a:endParaRPr lang="en-MY" dirty="0"/>
          </a:p>
          <a:p>
            <a:pPr algn="ctr"/>
            <a:r>
              <a:rPr lang="en-MY" b="1" i="1" dirty="0"/>
              <a:t>Certificate of Recognition Issued Year </a:t>
            </a:r>
            <a:r>
              <a:rPr lang="en-MY" b="1" i="1" dirty="0" smtClean="0"/>
              <a:t>202</a:t>
            </a:r>
            <a:r>
              <a:rPr lang="en-US" altLang="en-MY" b="1" i="1" dirty="0" smtClean="0"/>
              <a:t>5</a:t>
            </a:r>
          </a:p>
        </p:txBody>
      </p:sp>
      <p:graphicFrame>
        <p:nvGraphicFramePr>
          <p:cNvPr id="9" name="Chart 8"/>
          <p:cNvGraphicFramePr/>
          <p:nvPr/>
        </p:nvGraphicFramePr>
        <p:xfrm>
          <a:off x="344032" y="1180485"/>
          <a:ext cx="5798744" cy="53470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6495358" y="1172340"/>
          <a:ext cx="4341640" cy="5191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716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3950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304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2024</a:t>
                      </a:r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2025</a:t>
                      </a:r>
                      <a:endParaRPr lang="en-MY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JANUARI</a:t>
                      </a:r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639</a:t>
                      </a:r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en-MY" dirty="0"/>
                        <a:t>449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FEBRUARI</a:t>
                      </a:r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en-MY" dirty="0"/>
                        <a:t>91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en-MY" dirty="0"/>
                        <a:t>546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MAC</a:t>
                      </a:r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en-MY" dirty="0"/>
                        <a:t>745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altLang="en-US" dirty="0"/>
                        <a:t>596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APRIL</a:t>
                      </a:r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dirty="0"/>
                        <a:t>500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MEI</a:t>
                      </a:r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en-MY" dirty="0"/>
                        <a:t>663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altLang="en-MY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JUN</a:t>
                      </a:r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en-MY" dirty="0"/>
                        <a:t>485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altLang="en-MY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JULAI</a:t>
                      </a:r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en-MY" dirty="0"/>
                        <a:t>516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altLang="en-MY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OGOS</a:t>
                      </a:r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dirty="0"/>
                        <a:t>498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SEPTEMBER</a:t>
                      </a:r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en-MY" dirty="0"/>
                        <a:t>563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altLang="en-MY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OKTOBER</a:t>
                      </a:r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dirty="0"/>
                        <a:t>576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NIVEMBER</a:t>
                      </a:r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en-MY" dirty="0"/>
                        <a:t>478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altLang="en-MY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DISEMBER</a:t>
                      </a:r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en-MY" dirty="0"/>
                        <a:t>508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altLang="en-MY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JUMLAH</a:t>
                      </a:r>
                      <a:endParaRPr lang="en-MY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6262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altLang="en-US" b="1" dirty="0" smtClean="0"/>
                        <a:t>1591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58</TotalTime>
  <Words>46</Words>
  <Application>Microsoft Office PowerPoint</Application>
  <PresentationFormat>Widescreen</PresentationFormat>
  <Paragraphs>35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Avita</dc:creator>
  <cp:lastModifiedBy>Shaira Binti Hashim</cp:lastModifiedBy>
  <cp:revision>20</cp:revision>
  <dcterms:created xsi:type="dcterms:W3CDTF">2024-02-05T11:03:00Z</dcterms:created>
  <dcterms:modified xsi:type="dcterms:W3CDTF">2025-04-17T01:18:12Z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FDE268877D864D748CB5053C4D6F6D20_12</vt:lpwstr>
  </property>
  <property fmtid="{D5CDD505-2E9C-101B-9397-08002B2CF9AE}" pid="3" name="KSOProductBuildVer">
    <vt:lpwstr>1033-12.2.0.20795</vt:lpwstr>
  </property>
</Properties>
</file>