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MY" dirty="0" smtClean="0"/>
              <a:t>COR</a:t>
            </a:r>
            <a:endParaRPr lang="en-MY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MAC</c:v>
                </c:pt>
                <c:pt idx="3">
                  <c:v>APRIL</c:v>
                </c:pt>
                <c:pt idx="4">
                  <c:v>MEI</c:v>
                </c:pt>
                <c:pt idx="5">
                  <c:v>JUN</c:v>
                </c:pt>
                <c:pt idx="6">
                  <c:v>JULAI</c:v>
                </c:pt>
                <c:pt idx="7">
                  <c:v>OGOS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DISEMBER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249</c:v>
                </c:pt>
                <c:pt idx="1">
                  <c:v>294</c:v>
                </c:pt>
                <c:pt idx="2">
                  <c:v>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64-4E18-A052-B70CED92D2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ENJIN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MAC</c:v>
                </c:pt>
                <c:pt idx="3">
                  <c:v>APRIL</c:v>
                </c:pt>
                <c:pt idx="4">
                  <c:v>MEI</c:v>
                </c:pt>
                <c:pt idx="5">
                  <c:v>JUN</c:v>
                </c:pt>
                <c:pt idx="6">
                  <c:v>JULAI</c:v>
                </c:pt>
                <c:pt idx="7">
                  <c:v>OGOS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DISEMBER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200</c:v>
                </c:pt>
                <c:pt idx="1">
                  <c:v>252</c:v>
                </c:pt>
                <c:pt idx="2">
                  <c:v>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64-4E18-A052-B70CED92D2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858672352"/>
        <c:axId val="-858678880"/>
      </c:barChart>
      <c:catAx>
        <c:axId val="-85867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58678880"/>
        <c:crosses val="autoZero"/>
        <c:auto val="1"/>
        <c:lblAlgn val="ctr"/>
        <c:lblOffset val="100"/>
        <c:noMultiLvlLbl val="0"/>
      </c:catAx>
      <c:valAx>
        <c:axId val="-85867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5867235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uri="{0b15fc19-7d7d-44ad-8c2d-2c3a37ce22c3}">
        <chartProps xmlns="https://web.wps.cn/et/2018/main" chartId="{1b5c51bd-67b8-4bdd-8c82-0676889a2136}"/>
      </c:ext>
    </c:extLst>
  </c:chart>
  <c:spPr>
    <a:noFill/>
    <a:ln w="28575" cmpd="sng">
      <a:solidFill>
        <a:schemeClr val="accent1"/>
      </a:solidFill>
      <a:prstDash val="solid"/>
    </a:ln>
    <a:effectLst/>
  </c:spPr>
  <c:txPr>
    <a:bodyPr/>
    <a:lstStyle/>
    <a:p>
      <a:pPr>
        <a:defRPr lang="en-US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2D80E-8951-4714-B9D5-69DA8B54FD6E}" type="datetimeFigureOut">
              <a:rPr lang="en-MY" smtClean="0"/>
              <a:t>17/4/2025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AA706-1DB1-482D-B50C-E3BF983C0146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93822" y="325925"/>
            <a:ext cx="9297909" cy="645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MY" b="1" dirty="0" err="1"/>
              <a:t>Pengeluaran</a:t>
            </a:r>
            <a:r>
              <a:rPr lang="en-MY" b="1" dirty="0"/>
              <a:t> </a:t>
            </a:r>
            <a:r>
              <a:rPr lang="en-MY" b="1" dirty="0" err="1"/>
              <a:t>Perakuan</a:t>
            </a:r>
            <a:r>
              <a:rPr lang="en-MY" b="1" dirty="0"/>
              <a:t> </a:t>
            </a:r>
            <a:r>
              <a:rPr lang="en-MY" b="1" dirty="0" err="1"/>
              <a:t>Pengiktirafan</a:t>
            </a:r>
            <a:r>
              <a:rPr lang="en-MY" b="1" dirty="0"/>
              <a:t> </a:t>
            </a:r>
            <a:r>
              <a:rPr lang="en-MY" b="1" dirty="0" err="1"/>
              <a:t>Tahun</a:t>
            </a:r>
            <a:r>
              <a:rPr lang="en-MY" b="1" dirty="0"/>
              <a:t> </a:t>
            </a:r>
            <a:r>
              <a:rPr lang="en-MY" b="1" dirty="0" smtClean="0"/>
              <a:t>202</a:t>
            </a:r>
            <a:r>
              <a:rPr lang="en-US" altLang="en-MY" b="1" dirty="0" smtClean="0"/>
              <a:t>5</a:t>
            </a:r>
            <a:endParaRPr lang="en-MY" dirty="0"/>
          </a:p>
          <a:p>
            <a:pPr algn="ctr"/>
            <a:r>
              <a:rPr lang="en-MY" b="1" i="1" dirty="0"/>
              <a:t>Certificate of Recognition Issued Year </a:t>
            </a:r>
            <a:r>
              <a:rPr lang="en-MY" b="1" i="1" dirty="0" smtClean="0"/>
              <a:t>202</a:t>
            </a:r>
            <a:r>
              <a:rPr lang="en-US" altLang="en-MY" b="1" i="1" dirty="0" smtClean="0"/>
              <a:t>5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344032" y="1180485"/>
          <a:ext cx="5798744" cy="534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495358" y="1172340"/>
          <a:ext cx="434164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2024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2025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JANUARI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639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449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FEBRUARI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546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MAC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745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altLang="en-US" dirty="0"/>
                        <a:t>596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663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JULAI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OGOS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498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SEPTEMBER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OKTOBER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dirty="0"/>
                        <a:t>576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NIVEMBER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478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DISEMBER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MY" dirty="0"/>
                        <a:t>508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JUMLAH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altLang="en-US" b="1" dirty="0" smtClean="0"/>
                        <a:t>1591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46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Avita</dc:creator>
  <cp:lastModifiedBy>Shaira Binti Hashim</cp:lastModifiedBy>
  <cp:revision>20</cp:revision>
  <dcterms:created xsi:type="dcterms:W3CDTF">2024-02-05T11:03:00Z</dcterms:created>
  <dcterms:modified xsi:type="dcterms:W3CDTF">2025-04-17T01:18:12Z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FDE268877D864D748CB5053C4D6F6D20_12</vt:lpwstr>
  </property>
  <property fmtid="{D5CDD505-2E9C-101B-9397-08002B2CF9AE}" pid="3" name="KSOProductBuildVer">
    <vt:lpwstr>1033-12.2.0.20795</vt:lpwstr>
  </property>
</Properties>
</file>