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86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MY" dirty="0" smtClean="0"/>
              <a:t>COC</a:t>
            </a:r>
            <a:endParaRPr lang="en-MY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86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DEK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350</c:v>
                </c:pt>
                <c:pt idx="1">
                  <c:v>398</c:v>
                </c:pt>
                <c:pt idx="2">
                  <c:v>358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E0-436E-8DA4-11856A5ECAC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ENJIN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195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JANUARI</c:v>
                </c:pt>
                <c:pt idx="1">
                  <c:v>FEBRUARI</c:v>
                </c:pt>
                <c:pt idx="2">
                  <c:v>MAC</c:v>
                </c:pt>
                <c:pt idx="3">
                  <c:v>APRIL</c:v>
                </c:pt>
                <c:pt idx="4">
                  <c:v>MEI</c:v>
                </c:pt>
                <c:pt idx="5">
                  <c:v>JUN</c:v>
                </c:pt>
                <c:pt idx="6">
                  <c:v>JULAI</c:v>
                </c:pt>
                <c:pt idx="7">
                  <c:v>OGOS</c:v>
                </c:pt>
                <c:pt idx="8">
                  <c:v>SEPTEMBER</c:v>
                </c:pt>
                <c:pt idx="9">
                  <c:v>OKTOBER</c:v>
                </c:pt>
                <c:pt idx="10">
                  <c:v>NOVEMBER</c:v>
                </c:pt>
                <c:pt idx="11">
                  <c:v>DISEMBER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95</c:v>
                </c:pt>
                <c:pt idx="1">
                  <c:v>148</c:v>
                </c:pt>
                <c:pt idx="2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9E0-436E-8DA4-11856A5ECA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858210064"/>
        <c:axId val="-858205712"/>
      </c:barChart>
      <c:catAx>
        <c:axId val="-8582100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58205712"/>
        <c:crosses val="autoZero"/>
        <c:auto val="1"/>
        <c:lblAlgn val="ctr"/>
        <c:lblOffset val="100"/>
        <c:noMultiLvlLbl val="0"/>
      </c:catAx>
      <c:valAx>
        <c:axId val="-858205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85821006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195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>
      <c:ext uri="{0b15fc19-7d7d-44ad-8c2d-2c3a37ce22c3}">
        <chartProps xmlns="https://web.wps.cn/et/2018/main" chartId="{58574783-b376-4f66-b2f3-2ab1c143d1b1}"/>
      </c:ext>
    </c:extLst>
  </c:chart>
  <c:spPr>
    <a:noFill/>
    <a:ln w="28575" cmpd="sng">
      <a:solidFill>
        <a:schemeClr val="accent1"/>
      </a:solidFill>
      <a:prstDash val="solid"/>
    </a:ln>
    <a:effectLst/>
  </c:spPr>
  <c:txPr>
    <a:bodyPr/>
    <a:lstStyle/>
    <a:p>
      <a:pPr>
        <a:defRPr lang="en-US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2D80E-8951-4714-B9D5-69DA8B54FD6E}" type="datetimeFigureOut">
              <a:rPr lang="en-MY" smtClean="0"/>
              <a:t>17/4/2025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AA706-1DB1-482D-B50C-E3BF983C0146}" type="slidenum">
              <a:rPr lang="en-MY" smtClean="0"/>
              <a:t>‹#›</a:t>
            </a:fld>
            <a:endParaRPr lang="en-M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93822" y="325925"/>
            <a:ext cx="9297909" cy="6451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MY" b="1" dirty="0" err="1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Pengeluaran</a:t>
            </a:r>
            <a:r>
              <a:rPr lang="en-MY" b="1" dirty="0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MY" b="1" dirty="0" err="1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Perakuan</a:t>
            </a:r>
            <a:r>
              <a:rPr lang="en-MY" b="1" dirty="0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MY" b="1" dirty="0" err="1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Kekompetenan</a:t>
            </a:r>
            <a:r>
              <a:rPr lang="en-MY" b="1" dirty="0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MY" b="1" dirty="0" err="1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Pelaut</a:t>
            </a:r>
            <a:r>
              <a:rPr lang="en-MY" b="1" dirty="0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MY" b="1" dirty="0" err="1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Tahun</a:t>
            </a:r>
            <a:r>
              <a:rPr lang="en-MY" b="1" dirty="0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202</a:t>
            </a:r>
            <a:r>
              <a:rPr lang="en-US" altLang="en-MY" b="1" dirty="0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</a:p>
          <a:p>
            <a:pPr algn="ctr">
              <a:spcAft>
                <a:spcPts val="0"/>
              </a:spcAft>
            </a:pPr>
            <a:r>
              <a:rPr lang="en-MY" b="1" i="1" dirty="0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Seafarers Certificate of Competency Application Issued Year 202</a:t>
            </a:r>
            <a:r>
              <a:rPr lang="en-US" altLang="en-MY" b="1" i="1" dirty="0" smtClean="0">
                <a:effectLst/>
                <a:latin typeface="Bookman Old Style" panose="020506040505050202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5</a:t>
            </a:r>
          </a:p>
        </p:txBody>
      </p:sp>
      <p:graphicFrame>
        <p:nvGraphicFramePr>
          <p:cNvPr id="9" name="Chart 8"/>
          <p:cNvGraphicFramePr/>
          <p:nvPr/>
        </p:nvGraphicFramePr>
        <p:xfrm>
          <a:off x="344032" y="1180485"/>
          <a:ext cx="5798744" cy="534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6495358" y="1172340"/>
          <a:ext cx="434164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9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0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2024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2025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JANUARI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455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FEBRUARI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179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546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MAC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altLang="en-US" dirty="0"/>
                        <a:t>485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APRIL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551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JULAI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464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OGOS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375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SEPTEMBER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462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OKTOBER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MY" dirty="0"/>
                        <a:t>473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NOVEMBER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679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DISEMBER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en-MY" dirty="0"/>
                        <a:t>443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alt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JUMLAH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5677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  <a:r>
                        <a:rPr lang="en-MY" altLang="en-US" b="1" dirty="0"/>
                        <a:t>486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50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SimSun</vt:lpstr>
      <vt:lpstr>Arial</vt:lpstr>
      <vt:lpstr>Bookman Old Style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Avita</dc:creator>
  <cp:lastModifiedBy>Shaira Binti Hashim</cp:lastModifiedBy>
  <cp:revision>21</cp:revision>
  <dcterms:created xsi:type="dcterms:W3CDTF">2024-02-05T11:03:00Z</dcterms:created>
  <dcterms:modified xsi:type="dcterms:W3CDTF">2025-04-17T01:18:24Z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2539F6D5B87F4F17B350BB8ED52F784A_12</vt:lpwstr>
  </property>
  <property fmtid="{D5CDD505-2E9C-101B-9397-08002B2CF9AE}" pid="3" name="KSOProductBuildVer">
    <vt:lpwstr>1033-12.2.0.20795</vt:lpwstr>
  </property>
</Properties>
</file>