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MY" dirty="0" smtClean="0"/>
              <a:t>COC</a:t>
            </a:r>
            <a:endParaRPr lang="en-MY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350</c:v>
                </c:pt>
                <c:pt idx="1">
                  <c:v>398</c:v>
                </c:pt>
                <c:pt idx="2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0-436E-8DA4-11856A5ECA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ENJIN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</c:v>
                </c:pt>
                <c:pt idx="1">
                  <c:v>148</c:v>
                </c:pt>
                <c:pt idx="2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0-436E-8DA4-11856A5EC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58210064"/>
        <c:axId val="-858205712"/>
      </c:barChart>
      <c:catAx>
        <c:axId val="-85821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8205712"/>
        <c:crosses val="autoZero"/>
        <c:auto val="1"/>
        <c:lblAlgn val="ctr"/>
        <c:lblOffset val="100"/>
        <c:noMultiLvlLbl val="0"/>
      </c:catAx>
      <c:valAx>
        <c:axId val="-85820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82100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58574783-b376-4f66-b2f3-2ab1c143d1b1}"/>
      </c:ext>
    </c:extLst>
  </c:chart>
  <c:spPr>
    <a:noFill/>
    <a:ln w="28575" cmpd="sng">
      <a:solidFill>
        <a:schemeClr val="accent1"/>
      </a:solidFill>
      <a:prstDash val="solid"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3822" y="325925"/>
            <a:ext cx="9297909" cy="645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MY" b="1" dirty="0" err="1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Pengeluaran</a:t>
            </a:r>
            <a:r>
              <a:rPr 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Perakuan</a:t>
            </a:r>
            <a:r>
              <a:rPr 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Kekompetenan</a:t>
            </a:r>
            <a:r>
              <a:rPr 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Pelaut</a:t>
            </a:r>
            <a:r>
              <a:rPr 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MY" b="1" dirty="0" err="1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Tahun</a:t>
            </a:r>
            <a:r>
              <a:rPr 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</a:t>
            </a:r>
            <a:r>
              <a:rPr lang="en-US" altLang="en-MY" b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</a:p>
          <a:p>
            <a:pPr algn="ctr">
              <a:spcAft>
                <a:spcPts val="0"/>
              </a:spcAft>
            </a:pPr>
            <a:r>
              <a:rPr lang="en-MY" b="1" i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Seafarers Certificate of Competency Application Issued Year 202</a:t>
            </a:r>
            <a:r>
              <a:rPr lang="en-US" altLang="en-MY" b="1" i="1" dirty="0" smtClean="0">
                <a:effectLst/>
                <a:latin typeface="Bookman Old Style" panose="0205060405050502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344032" y="1180485"/>
          <a:ext cx="5798744" cy="534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95358" y="1172340"/>
          <a:ext cx="43416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2024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altLang="en-US" dirty="0"/>
                        <a:t>485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JULAI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OGOS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OKTOBER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r>
                        <a:rPr lang="en-MY" altLang="en-US" b="1" dirty="0"/>
                        <a:t>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Avita</dc:creator>
  <cp:lastModifiedBy>Shaira Binti Hashim</cp:lastModifiedBy>
  <cp:revision>21</cp:revision>
  <dcterms:created xsi:type="dcterms:W3CDTF">2024-02-05T11:03:00Z</dcterms:created>
  <dcterms:modified xsi:type="dcterms:W3CDTF">2025-04-17T01:18:24Z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2539F6D5B87F4F17B350BB8ED52F784A_12</vt:lpwstr>
  </property>
  <property fmtid="{D5CDD505-2E9C-101B-9397-08002B2CF9AE}" pid="3" name="KSOProductBuildVer">
    <vt:lpwstr>1033-12.2.0.20795</vt:lpwstr>
  </property>
</Properties>
</file>